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9" r:id="rId4"/>
    <p:sldId id="266" r:id="rId5"/>
    <p:sldId id="260" r:id="rId6"/>
    <p:sldId id="271" r:id="rId7"/>
    <p:sldId id="270" r:id="rId8"/>
    <p:sldId id="261" r:id="rId9"/>
    <p:sldId id="263" r:id="rId10"/>
    <p:sldId id="267" r:id="rId11"/>
    <p:sldId id="268" r:id="rId12"/>
    <p:sldId id="269" r:id="rId13"/>
    <p:sldId id="264" r:id="rId14"/>
    <p:sldId id="265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4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24395-0FB5-4477-8BAA-481C31C7E49F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8D57F-3C3E-48BC-BAEB-4FC1E683B4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285860"/>
            <a:ext cx="7406640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Агропромышленный комплекс.</a:t>
            </a:r>
            <a:br>
              <a:rPr lang="ru-RU" smtClean="0"/>
            </a:br>
            <a:r>
              <a:rPr lang="ru-RU" smtClean="0"/>
              <a:t> Растениеводство.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500042"/>
            <a:ext cx="7406640" cy="1357322"/>
          </a:xfrm>
        </p:spPr>
        <p:txBody>
          <a:bodyPr/>
          <a:lstStyle/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Познакомить с отраслями  агропромышленного комплекса, изучить особенности растениеводства.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 АПК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Агропромышленный комплекс (АПК) – это совокупность всех отраслей хозяйства, участвующих в производстве продукции из сельскохозяйственного сырья.</a:t>
            </a:r>
          </a:p>
          <a:p>
            <a:pPr algn="ctr">
              <a:buNone/>
            </a:pP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Главная задача АПК: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обеспечение населения страны продовольствием и некоторыми видами промышленного сырья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порт\Desktop\Вероника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Основа АПК – сельское хозяйство, которое состоит из растениеводства (земледелия) и животноводства.</a:t>
            </a:r>
            <a:endParaRPr lang="ru-RU" sz="3200" dirty="0"/>
          </a:p>
        </p:txBody>
      </p:sp>
      <p:pic>
        <p:nvPicPr>
          <p:cNvPr id="1026" name="Picture 2" descr="C:\Users\Спорт\Desktop\Вероника\47e8e7588d62112b269f9e0842735b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785926"/>
            <a:ext cx="3657600" cy="4071966"/>
          </a:xfrm>
          <a:prstGeom prst="rect">
            <a:avLst/>
          </a:prstGeom>
          <a:noFill/>
        </p:spPr>
      </p:pic>
      <p:pic>
        <p:nvPicPr>
          <p:cNvPr id="1027" name="Picture 3" descr="C:\Users\Спорт\Desktop\Вероника\hq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76850" y="1857364"/>
            <a:ext cx="3657600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Сельхозугодия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71612"/>
            <a:ext cx="742955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Растениеводство.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214422"/>
            <a:ext cx="4071966" cy="4911741"/>
          </a:xfrm>
        </p:spPr>
        <p:txBody>
          <a:bodyPr/>
          <a:lstStyle/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зерновое хозяйство.</a:t>
            </a:r>
          </a:p>
        </p:txBody>
      </p:sp>
      <p:pic>
        <p:nvPicPr>
          <p:cNvPr id="2050" name="Picture 2" descr="C:\Users\Спорт\Desktop\Вероника\ziernovyie_kultury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1968" y="1357298"/>
            <a:ext cx="4572032" cy="2500330"/>
          </a:xfrm>
          <a:prstGeom prst="rect">
            <a:avLst/>
          </a:prstGeom>
          <a:noFill/>
        </p:spPr>
      </p:pic>
      <p:pic>
        <p:nvPicPr>
          <p:cNvPr id="2051" name="Picture 3" descr="C:\Users\Спорт\Desktop\Вероника\kolos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929066"/>
            <a:ext cx="4071934" cy="2928934"/>
          </a:xfrm>
          <a:prstGeom prst="rect">
            <a:avLst/>
          </a:prstGeom>
          <a:noFill/>
        </p:spPr>
      </p:pic>
      <p:pic>
        <p:nvPicPr>
          <p:cNvPr id="2052" name="Picture 4" descr="C:\Users\Спорт\Desktop\Вероника\image300.jpg"/>
          <p:cNvPicPr>
            <a:picLocks noChangeAspect="1" noChangeArrowheads="1"/>
          </p:cNvPicPr>
          <p:nvPr/>
        </p:nvPicPr>
        <p:blipFill>
          <a:blip r:embed="rId4">
            <a:lum/>
          </a:blip>
          <a:srcRect/>
          <a:stretch>
            <a:fillRect/>
          </a:stretch>
        </p:blipFill>
        <p:spPr bwMode="auto">
          <a:xfrm>
            <a:off x="1142976" y="1714488"/>
            <a:ext cx="3786214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Растениеводство.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1142984"/>
            <a:ext cx="4300542" cy="5044456"/>
          </a:xfrm>
        </p:spPr>
        <p:txBody>
          <a:bodyPr/>
          <a:lstStyle/>
          <a:p>
            <a:pPr lvl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Технические культуры: лен-долгунец.</a:t>
            </a:r>
          </a:p>
          <a:p>
            <a:endParaRPr lang="ru-RU" dirty="0"/>
          </a:p>
        </p:txBody>
      </p:sp>
      <p:pic>
        <p:nvPicPr>
          <p:cNvPr id="3076" name="Picture 4" descr="C:\Users\Спорт\Desktop\Вероника\le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428736"/>
            <a:ext cx="4038600" cy="2714644"/>
          </a:xfrm>
          <a:prstGeom prst="rect">
            <a:avLst/>
          </a:prstGeom>
          <a:noFill/>
        </p:spPr>
      </p:pic>
      <p:pic>
        <p:nvPicPr>
          <p:cNvPr id="3074" name="Picture 2" descr="C:\Users\Спорт\Desktop\Вероника\biostimi_na_l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285992"/>
            <a:ext cx="3786214" cy="2143140"/>
          </a:xfrm>
          <a:prstGeom prst="rect">
            <a:avLst/>
          </a:prstGeom>
          <a:noFill/>
        </p:spPr>
      </p:pic>
      <p:pic>
        <p:nvPicPr>
          <p:cNvPr id="3077" name="Picture 5" descr="C:\Users\Спорт\Desktop\Вероника\83f8eca0cd34992e178f133c131b25d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596" y="4214818"/>
            <a:ext cx="4143404" cy="2643182"/>
          </a:xfrm>
          <a:prstGeom prst="rect">
            <a:avLst/>
          </a:prstGeom>
          <a:noFill/>
        </p:spPr>
      </p:pic>
      <p:pic>
        <p:nvPicPr>
          <p:cNvPr id="3078" name="Picture 6" descr="C:\Users\Спорт\Desktop\Вероника\semena-l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4500570"/>
            <a:ext cx="3857620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Редкая для нашей страны техническая культура – чай.</a:t>
            </a:r>
            <a:endParaRPr lang="ru-RU" sz="3600" dirty="0"/>
          </a:p>
        </p:txBody>
      </p:sp>
      <p:pic>
        <p:nvPicPr>
          <p:cNvPr id="1026" name="Picture 2" descr="C:\Users\Спорт\Desktop\Вероника\113267_9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85926"/>
            <a:ext cx="4214842" cy="3929090"/>
          </a:xfrm>
          <a:prstGeom prst="rect">
            <a:avLst/>
          </a:prstGeom>
          <a:noFill/>
        </p:spPr>
      </p:pic>
      <p:pic>
        <p:nvPicPr>
          <p:cNvPr id="1027" name="Picture 3" descr="C:\Users\Спорт\Desktop\Вероника\1381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785926"/>
            <a:ext cx="3219442" cy="3929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Сахароносная культура – сахарная свекла.</a:t>
            </a:r>
            <a:endParaRPr lang="ru-RU" dirty="0"/>
          </a:p>
        </p:txBody>
      </p:sp>
      <p:pic>
        <p:nvPicPr>
          <p:cNvPr id="3074" name="Picture 2" descr="C:\Users\Спорт\Desktop\Вероника\1919827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71612"/>
            <a:ext cx="6929486" cy="4783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Виноградарство.</a:t>
            </a:r>
            <a:endParaRPr lang="ru-RU" dirty="0"/>
          </a:p>
        </p:txBody>
      </p:sp>
      <p:pic>
        <p:nvPicPr>
          <p:cNvPr id="2050" name="Picture 2" descr="C:\Users\Спорт\Desktop\Вероника\1405582170_rrerrrsrrrreryer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7" y="1341792"/>
            <a:ext cx="7517415" cy="5159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Растениеводство.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масличные культуры</a:t>
            </a:r>
            <a:endParaRPr lang="ru-RU" dirty="0"/>
          </a:p>
        </p:txBody>
      </p:sp>
      <p:pic>
        <p:nvPicPr>
          <p:cNvPr id="1026" name="Picture 2" descr="C:\Users\Спорт\Desktop\Вероника\7a091991b9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276850" y="1571612"/>
            <a:ext cx="3652868" cy="5000660"/>
          </a:xfrm>
          <a:prstGeom prst="rect">
            <a:avLst/>
          </a:prstGeom>
          <a:noFill/>
        </p:spPr>
      </p:pic>
      <p:pic>
        <p:nvPicPr>
          <p:cNvPr id="1027" name="Picture 3" descr="C:\Users\Спорт\Desktop\Вероника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571744"/>
            <a:ext cx="3929090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Параграф  - 27, термины, сообщения об отраслях животноводства (скотоводство, свиноводство, </a:t>
            </a:r>
            <a:r>
              <a:rPr lang="ru-RU" dirty="0" smtClean="0"/>
              <a:t>овцеводство</a:t>
            </a:r>
            <a:r>
              <a:rPr lang="ru-RU" dirty="0" smtClean="0"/>
              <a:t>, птицеводство, оленеводство</a:t>
            </a:r>
            <a:r>
              <a:rPr lang="ru-RU" smtClean="0"/>
              <a:t>, верблюдоводство</a:t>
            </a:r>
            <a:r>
              <a:rPr lang="ru-RU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Агропромышленный комплекс объединяет все отрасли экономики по производству сельскохозяйственной продукции, ее переработке и доведению до потребителя. От его развития непосредственно зависит уровень жизни населения, его обеспеченность продуктами питания.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Оцени свою работу на уроке.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130</TotalTime>
  <Words>168</Words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Агропромышленный комплекс.  Растениеводство.</vt:lpstr>
      <vt:lpstr>Цель:</vt:lpstr>
      <vt:lpstr>Что такое  АПК</vt:lpstr>
      <vt:lpstr>Главная задача АПК:</vt:lpstr>
      <vt:lpstr>Слайд 5</vt:lpstr>
      <vt:lpstr>Основа АПК – сельское хозяйство, которое состоит из растениеводства (земледелия) и животноводства.</vt:lpstr>
      <vt:lpstr>Сельхозугодия</vt:lpstr>
      <vt:lpstr>Растениеводство.</vt:lpstr>
      <vt:lpstr>Растениеводство.</vt:lpstr>
      <vt:lpstr>Редкая для нашей страны техническая культура – чай.</vt:lpstr>
      <vt:lpstr>Сахароносная культура – сахарная свекла.</vt:lpstr>
      <vt:lpstr>Виноградарство.</vt:lpstr>
      <vt:lpstr>Растениеводство.</vt:lpstr>
      <vt:lpstr>Домашнее задание: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Агропромышленный комплекс. Растениеводство.</dc:title>
  <dc:creator>Спорт</dc:creator>
  <cp:lastModifiedBy>Спорт</cp:lastModifiedBy>
  <cp:revision>20</cp:revision>
  <dcterms:created xsi:type="dcterms:W3CDTF">2017-01-23T16:12:20Z</dcterms:created>
  <dcterms:modified xsi:type="dcterms:W3CDTF">2017-01-26T11:35:20Z</dcterms:modified>
</cp:coreProperties>
</file>